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54"/>
  </p:normalViewPr>
  <p:slideViewPr>
    <p:cSldViewPr snapToGrid="0" snapToObjects="1">
      <p:cViewPr varScale="1">
        <p:scale>
          <a:sx n="98" d="100"/>
          <a:sy n="98" d="100"/>
        </p:scale>
        <p:origin x="464" y="184"/>
      </p:cViewPr>
      <p:guideLst>
        <p:guide orient="horz" pos="2448"/>
        <p:guide pos="3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6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65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5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3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5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7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7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8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5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4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B258-7DEE-9945-A9C1-C4B9275DE354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71FE2-DBD7-1946-BAE4-843DC75BE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BB1A215-4AF5-DA48-9B6C-453B326124C4}"/>
              </a:ext>
            </a:extLst>
          </p:cNvPr>
          <p:cNvCxnSpPr>
            <a:cxnSpLocks/>
          </p:cNvCxnSpPr>
          <p:nvPr/>
        </p:nvCxnSpPr>
        <p:spPr>
          <a:xfrm flipH="1">
            <a:off x="4439825" y="0"/>
            <a:ext cx="21772" cy="777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1D25A6A-528A-D441-B7A8-1B8D9C7E1856}"/>
              </a:ext>
            </a:extLst>
          </p:cNvPr>
          <p:cNvCxnSpPr/>
          <p:nvPr/>
        </p:nvCxnSpPr>
        <p:spPr>
          <a:xfrm>
            <a:off x="0" y="3886200"/>
            <a:ext cx="4439825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726B671-44BF-CD4E-9895-A1EB778A8B19}"/>
              </a:ext>
            </a:extLst>
          </p:cNvPr>
          <p:cNvCxnSpPr/>
          <p:nvPr/>
        </p:nvCxnSpPr>
        <p:spPr>
          <a:xfrm>
            <a:off x="0" y="1943100"/>
            <a:ext cx="4439825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49A38B6-DBD4-D34A-A0AC-2A9EA9561149}"/>
              </a:ext>
            </a:extLst>
          </p:cNvPr>
          <p:cNvCxnSpPr/>
          <p:nvPr/>
        </p:nvCxnSpPr>
        <p:spPr>
          <a:xfrm>
            <a:off x="0" y="5829300"/>
            <a:ext cx="4439825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9D4C3348-4FF4-B34C-B0BD-90CB0DE1B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708" y="2802460"/>
            <a:ext cx="3175000" cy="15621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876A2A8-EEB7-BA41-BF73-81F237861280}"/>
              </a:ext>
            </a:extLst>
          </p:cNvPr>
          <p:cNvSpPr txBox="1"/>
          <p:nvPr/>
        </p:nvSpPr>
        <p:spPr>
          <a:xfrm>
            <a:off x="6962503" y="7510790"/>
            <a:ext cx="12362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© Flip4Math 2021</a:t>
            </a:r>
          </a:p>
        </p:txBody>
      </p:sp>
    </p:spTree>
    <p:extLst>
      <p:ext uri="{BB962C8B-B14F-4D97-AF65-F5344CB8AC3E}">
        <p14:creationId xmlns:p14="http://schemas.microsoft.com/office/powerpoint/2010/main" val="306152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D18FD6-EF2E-474A-AE36-C969FDE6ED83}"/>
              </a:ext>
            </a:extLst>
          </p:cNvPr>
          <p:cNvCxnSpPr/>
          <p:nvPr/>
        </p:nvCxnSpPr>
        <p:spPr>
          <a:xfrm>
            <a:off x="1144340" y="0"/>
            <a:ext cx="0" cy="7772400"/>
          </a:xfrm>
          <a:prstGeom prst="line">
            <a:avLst/>
          </a:prstGeom>
          <a:ln w="57150" cmpd="dbl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3FB369C-2933-4C40-93DC-7456F22D2A7A}"/>
              </a:ext>
            </a:extLst>
          </p:cNvPr>
          <p:cNvSpPr txBox="1"/>
          <p:nvPr/>
        </p:nvSpPr>
        <p:spPr>
          <a:xfrm rot="16200000">
            <a:off x="-3272878" y="3409147"/>
            <a:ext cx="77724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dirty="0">
                <a:ln>
                  <a:solidFill>
                    <a:schemeClr val="tx1"/>
                  </a:solidFill>
                </a:ln>
                <a:noFill/>
                <a:latin typeface="APLILIKEBIGFONTS" panose="02000603000000000000" pitchFamily="2" charset="0"/>
                <a:ea typeface="APLILIKEBIGFONTS" panose="02000603000000000000" pitchFamily="2" charset="0"/>
              </a:rPr>
              <a:t>6th Grade Math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4B60F59-D85F-D64E-8569-B00B81701DDC}"/>
              </a:ext>
            </a:extLst>
          </p:cNvPr>
          <p:cNvCxnSpPr>
            <a:cxnSpLocks/>
          </p:cNvCxnSpPr>
          <p:nvPr/>
        </p:nvCxnSpPr>
        <p:spPr>
          <a:xfrm>
            <a:off x="1175659" y="3886200"/>
            <a:ext cx="8882741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B4358EC-6A13-E14B-8030-4A2E08D5676C}"/>
              </a:ext>
            </a:extLst>
          </p:cNvPr>
          <p:cNvCxnSpPr>
            <a:cxnSpLocks/>
          </p:cNvCxnSpPr>
          <p:nvPr/>
        </p:nvCxnSpPr>
        <p:spPr>
          <a:xfrm>
            <a:off x="1162597" y="1943100"/>
            <a:ext cx="889580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31DEB6-17B7-D64A-A70C-2F578F2CC2DA}"/>
              </a:ext>
            </a:extLst>
          </p:cNvPr>
          <p:cNvCxnSpPr>
            <a:cxnSpLocks/>
          </p:cNvCxnSpPr>
          <p:nvPr/>
        </p:nvCxnSpPr>
        <p:spPr>
          <a:xfrm>
            <a:off x="1162597" y="5829300"/>
            <a:ext cx="8895803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15DC440-C4E6-DC4C-9BA8-9479AD2B8AA6}"/>
              </a:ext>
            </a:extLst>
          </p:cNvPr>
          <p:cNvSpPr txBox="1"/>
          <p:nvPr/>
        </p:nvSpPr>
        <p:spPr>
          <a:xfrm rot="16200000">
            <a:off x="54703" y="6857834"/>
            <a:ext cx="742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n>
                  <a:solidFill>
                    <a:schemeClr val="tx1"/>
                  </a:solidFill>
                </a:ln>
                <a:noFill/>
                <a:latin typeface="APLILIKEBIGFONTS" panose="02000603000000000000" pitchFamily="2" charset="0"/>
                <a:ea typeface="APLILIKEBIGFONTS" panose="02000603000000000000" pitchFamily="2" charset="0"/>
              </a:rPr>
              <a:t>+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277EFE-803D-6548-8674-57FBDD5CB7F3}"/>
              </a:ext>
            </a:extLst>
          </p:cNvPr>
          <p:cNvSpPr txBox="1"/>
          <p:nvPr/>
        </p:nvSpPr>
        <p:spPr>
          <a:xfrm rot="16200000">
            <a:off x="562534" y="6857834"/>
            <a:ext cx="742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n>
                  <a:solidFill>
                    <a:schemeClr val="tx1"/>
                  </a:solidFill>
                </a:ln>
                <a:noFill/>
                <a:latin typeface="APLILIKEBIGFONTS" panose="02000603000000000000" pitchFamily="2" charset="0"/>
                <a:ea typeface="APLILIKEBIGFONTS" panose="02000603000000000000" pitchFamily="2" charset="0"/>
              </a:rPr>
              <a:t>-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6EFA8D-0F31-5E4F-8541-359CA7928383}"/>
              </a:ext>
            </a:extLst>
          </p:cNvPr>
          <p:cNvSpPr txBox="1"/>
          <p:nvPr/>
        </p:nvSpPr>
        <p:spPr>
          <a:xfrm rot="16200000">
            <a:off x="-74870" y="87368"/>
            <a:ext cx="742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tx1"/>
                  </a:solidFill>
                </a:ln>
                <a:noFill/>
                <a:latin typeface="APLILIKEBIGFONTS" panose="02000603000000000000" pitchFamily="2" charset="0"/>
                <a:ea typeface="APLILIKEBIGFONTS" panose="02000603000000000000" pitchFamily="2" charset="0"/>
              </a:rPr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6D8423-4372-C849-8E79-0D36FB91BD32}"/>
              </a:ext>
            </a:extLst>
          </p:cNvPr>
          <p:cNvSpPr txBox="1"/>
          <p:nvPr/>
        </p:nvSpPr>
        <p:spPr>
          <a:xfrm rot="16200000">
            <a:off x="583675" y="25813"/>
            <a:ext cx="742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>
                  <a:solidFill>
                    <a:schemeClr val="tx1"/>
                  </a:solidFill>
                </a:ln>
                <a:noFill/>
                <a:latin typeface="APLILIKEBIGFONTS" panose="02000603000000000000" pitchFamily="2" charset="0"/>
                <a:ea typeface="APLILIKEBIGFONTS" panose="02000603000000000000" pitchFamily="2" charset="0"/>
              </a:rPr>
              <a:t>÷</a:t>
            </a:r>
          </a:p>
        </p:txBody>
      </p:sp>
    </p:spTree>
    <p:extLst>
      <p:ext uri="{BB962C8B-B14F-4D97-AF65-F5344CB8AC3E}">
        <p14:creationId xmlns:p14="http://schemas.microsoft.com/office/powerpoint/2010/main" val="33667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CBC32F6F-8404-D842-A4DA-22FB7EE48A63}" vid="{C8FA7043-9B98-CB49-98D2-386FAB8180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10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APLILIKEBIGFONTS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Wiederholz</dc:creator>
  <cp:lastModifiedBy>Carrie Wiederholz</cp:lastModifiedBy>
  <cp:revision>9</cp:revision>
  <dcterms:created xsi:type="dcterms:W3CDTF">2021-07-25T02:14:33Z</dcterms:created>
  <dcterms:modified xsi:type="dcterms:W3CDTF">2021-07-25T03:01:44Z</dcterms:modified>
</cp:coreProperties>
</file>